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468A7-57EA-4B7E-8B4D-69CF495B5D32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290E6-97F4-4FF1-9047-AA6283EED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08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BD1EA8F-989B-4187-AAB7-2430F9C0C246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0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6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1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0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5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6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9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9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97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1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8B0F1-D44A-4117-9F21-9C913801881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C099C-504D-4595-93DB-4178B9105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0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file:///C:\Documents%20and%20Settings\sgentry\Desktop\Michael's%20examples\Michael_Scenario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2399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What do we do if the student needs more support than the Global Intervention Plan provides?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266700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We develop a specific intervention plan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endParaRPr lang="en-U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696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Designing a Specific Intervention Plan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can have more than one specific intervention plan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i="1" smtClean="0"/>
              <a:t>There must always be a global plan in place first- many times this will prevent the student from having a specific plan for behavior!!!!!!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Designing a Specific Intervention Plan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		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auto">
          <a:xfrm>
            <a:off x="1905000" y="2514600"/>
            <a:ext cx="4648200" cy="11430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Step 2-	ABC- Iceberg</a:t>
            </a: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1828800" y="3886200"/>
            <a:ext cx="4724400" cy="12192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/>
              <a:t>Step 3-	Complete the Ziggurat Worksheet</a:t>
            </a:r>
          </a:p>
          <a:p>
            <a:pPr algn="ctr"/>
            <a:endParaRPr lang="en-US"/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auto">
          <a:xfrm>
            <a:off x="1905000" y="838200"/>
            <a:ext cx="4648200" cy="12954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Step 1- 	Complete UCC and ISSI</a:t>
            </a:r>
          </a:p>
        </p:txBody>
      </p:sp>
      <p:sp>
        <p:nvSpPr>
          <p:cNvPr id="74759" name="AutoShape 7"/>
          <p:cNvSpPr>
            <a:spLocks noChangeArrowheads="1"/>
          </p:cNvSpPr>
          <p:nvPr/>
        </p:nvSpPr>
        <p:spPr bwMode="auto">
          <a:xfrm>
            <a:off x="1828800" y="5410200"/>
            <a:ext cx="4724400" cy="12192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Step 4- 	Complete CAPS</a:t>
            </a:r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41910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4191000" y="3657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>
            <a:off x="4191000" y="5105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162800" cy="2133600"/>
          </a:xfrm>
          <a:solidFill>
            <a:srgbClr val="92D050"/>
          </a:solidFill>
        </p:spPr>
        <p:txBody>
          <a:bodyPr/>
          <a:lstStyle/>
          <a:p>
            <a:r>
              <a:rPr lang="en-US" sz="3600" dirty="0" smtClean="0"/>
              <a:t>Let’s Think about Michael’s Specific Behaviors</a:t>
            </a:r>
            <a:br>
              <a:rPr lang="en-US" sz="3600" dirty="0" smtClean="0"/>
            </a:br>
            <a:r>
              <a:rPr lang="en-US" sz="3600" dirty="0" smtClean="0"/>
              <a:t>What is the function of his behavior?</a:t>
            </a:r>
          </a:p>
        </p:txBody>
      </p:sp>
      <p:pic>
        <p:nvPicPr>
          <p:cNvPr id="75779" name="Picture 4" descr="MPj04392940000[1]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2590800"/>
            <a:ext cx="40386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382000" cy="15240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dirty="0" smtClean="0"/>
              <a:t>Function of Michael’s Behavior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810000"/>
          </a:xfrm>
        </p:spPr>
        <p:txBody>
          <a:bodyPr/>
          <a:lstStyle/>
          <a:p>
            <a:pPr eaLnBrk="1" hangingPunct="1"/>
            <a:r>
              <a:rPr lang="en-US" dirty="0" smtClean="0"/>
              <a:t>Escape or Avoid P.E. or team oriented contact sports</a:t>
            </a:r>
          </a:p>
          <a:p>
            <a:pPr eaLnBrk="1" hangingPunct="1"/>
            <a:r>
              <a:rPr lang="en-US" dirty="0" smtClean="0"/>
              <a:t>Over stimulated by noise levels, activity levels, and close proximity of others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iceberg blank-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2702" r="397" b="6880"/>
          <a:stretch>
            <a:fillRect/>
          </a:stretch>
        </p:blipFill>
        <p:spPr bwMode="auto">
          <a:xfrm>
            <a:off x="15875" y="0"/>
            <a:ext cx="91440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098925" y="1027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04800" y="914400"/>
            <a:ext cx="23622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Noise level in the gym</a:t>
            </a:r>
          </a:p>
          <a:p>
            <a:r>
              <a:rPr lang="en-US" sz="1600">
                <a:solidFill>
                  <a:srgbClr val="FF0000"/>
                </a:solidFill>
              </a:rPr>
              <a:t>Asked to play a team sport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3276600" y="685800"/>
            <a:ext cx="3048000" cy="8255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>
            <a:spAutoFit/>
          </a:bodyPr>
          <a:lstStyle/>
          <a:p>
            <a:r>
              <a:rPr lang="en-US" sz="1600" b="1" dirty="0"/>
              <a:t>Shuts down and becomes escalated during team oriented sports (i.e. P.E.)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667000" y="2174875"/>
            <a:ext cx="3657600" cy="15696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800080"/>
                </a:solidFill>
              </a:rPr>
              <a:t>Sits out on the sidelines</a:t>
            </a:r>
          </a:p>
          <a:p>
            <a:r>
              <a:rPr lang="en-US" sz="1600" dirty="0">
                <a:solidFill>
                  <a:srgbClr val="800080"/>
                </a:solidFill>
              </a:rPr>
              <a:t>Appears agitated</a:t>
            </a:r>
          </a:p>
          <a:p>
            <a:r>
              <a:rPr lang="en-US" sz="1600" dirty="0">
                <a:solidFill>
                  <a:srgbClr val="800080"/>
                </a:solidFill>
              </a:rPr>
              <a:t>Repeatedly blames others for intentionally “hurting” him </a:t>
            </a:r>
          </a:p>
          <a:p>
            <a:r>
              <a:rPr lang="en-US" sz="1600" dirty="0">
                <a:solidFill>
                  <a:srgbClr val="800080"/>
                </a:solidFill>
              </a:rPr>
              <a:t>Escalates to arguing and finally </a:t>
            </a:r>
            <a:r>
              <a:rPr lang="en-US" sz="1600" dirty="0" smtClean="0">
                <a:solidFill>
                  <a:srgbClr val="800080"/>
                </a:solidFill>
              </a:rPr>
              <a:t>Michael leaves gym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6172200" y="762000"/>
            <a:ext cx="29718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Isolation from peers</a:t>
            </a:r>
          </a:p>
          <a:p>
            <a:r>
              <a:rPr lang="en-US">
                <a:solidFill>
                  <a:srgbClr val="0000FF"/>
                </a:solidFill>
              </a:rPr>
              <a:t>Misses instruction in P.E.</a:t>
            </a:r>
          </a:p>
          <a:p>
            <a:r>
              <a:rPr lang="en-US">
                <a:solidFill>
                  <a:srgbClr val="0000FF"/>
                </a:solidFill>
              </a:rPr>
              <a:t>Teacher thinks he is overreacting and being a sore loser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2514600" y="3733800"/>
            <a:ext cx="4419600" cy="3046988"/>
          </a:xfrm>
          <a:prstGeom prst="rect">
            <a:avLst/>
          </a:prstGeom>
          <a:solidFill>
            <a:srgbClr val="CCCCFF"/>
          </a:solidFill>
          <a:ln>
            <a:noFill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66"/>
                </a:solidFill>
              </a:rPr>
              <a:t>#</a:t>
            </a:r>
            <a:r>
              <a:rPr lang="en-US" dirty="0"/>
              <a:t>1 mind blindness, #9 difficulty understanding others nonverbal communication, #28 has difficulty staring, joining, and/or ending a conversation, #42 responds to unusual manner to sounds, pain and touch, #89 Difficulty managing stress and anxiety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zig_with_text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7604125" y="15605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0" y="3160713"/>
            <a:ext cx="2590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/>
              <a:t>Social story or comic book conversations regarding social behaviors in P.E.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5318125" y="838200"/>
            <a:ext cx="38258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/>
              <a:t>Pre-teaching of activities that will be presented in P.E. so they are not new to him (physical activity, rules, social situations, etc.)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248400" y="5943600"/>
            <a:ext cx="28956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1400" b="1"/>
              <a:t>Implement “break pass” system if he becomes over stimulated</a:t>
            </a: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6172200" y="3124200"/>
            <a:ext cx="2971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/>
              <a:t>Use his conversation cards to assist him in staying on topic with peers</a:t>
            </a: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381000" y="6019800"/>
            <a:ext cx="2819400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1"/>
              <a:t>Use coping cards and visuals to cue him to relax prior to him becoming escalated</a:t>
            </a:r>
          </a:p>
          <a:p>
            <a:pPr>
              <a:spcBef>
                <a:spcPct val="50000"/>
              </a:spcBef>
            </a:pPr>
            <a:endParaRPr lang="en-US" sz="1400" b="1"/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1889125" y="42783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1400" b="1"/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0" y="4114800"/>
            <a:ext cx="3352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/>
              <a:t>Reinforce Michael with baseball activity when he uses his calming skills appropriately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5715000" y="1981200"/>
            <a:ext cx="3429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 b="1"/>
              <a:t>Teach him to use his break passes and calming routine</a:t>
            </a:r>
          </a:p>
          <a:p>
            <a:pPr eaLnBrk="1" hangingPunct="1">
              <a:buFontTx/>
              <a:buChar char="•"/>
            </a:pPr>
            <a:r>
              <a:rPr lang="en-US" sz="1200" b="1"/>
              <a:t>Train small group of peers to support him in P.E.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/>
      <p:bldP spid="58374" grpId="0"/>
      <p:bldP spid="58375" grpId="0"/>
      <p:bldP spid="58376" grpId="0"/>
      <p:bldP spid="58378" grpId="0"/>
      <p:bldP spid="5837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335</Words>
  <Application>Microsoft Office PowerPoint</Application>
  <PresentationFormat>On-screen Show (4:3)</PresentationFormat>
  <Paragraphs>42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 do we do if the student needs more support than the Global Intervention Plan provides?</vt:lpstr>
      <vt:lpstr>Designing a Specific Intervention Plan</vt:lpstr>
      <vt:lpstr>Designing a Specific Intervention Plan</vt:lpstr>
      <vt:lpstr>Let’s Think about Michael’s Specific Behaviors What is the function of his behavior?</vt:lpstr>
      <vt:lpstr>Function of Michael’s Behavior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we do if the student needs more support than the Global Intervention Plan provides?</dc:title>
  <dc:creator>Patricia</dc:creator>
  <cp:lastModifiedBy>Patricia</cp:lastModifiedBy>
  <cp:revision>1</cp:revision>
  <dcterms:created xsi:type="dcterms:W3CDTF">2012-01-16T11:49:38Z</dcterms:created>
  <dcterms:modified xsi:type="dcterms:W3CDTF">2012-01-16T11:50:57Z</dcterms:modified>
</cp:coreProperties>
</file>